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64" r:id="rId3"/>
    <p:sldId id="258" r:id="rId4"/>
    <p:sldId id="266" r:id="rId5"/>
    <p:sldId id="267" r:id="rId6"/>
    <p:sldId id="269" r:id="rId7"/>
    <p:sldId id="268" r:id="rId8"/>
    <p:sldId id="261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5717-5A8C-489D-8572-9B69376C80C9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BE048-4035-457A-82A1-0610EB2D1BD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7460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E048-4035-457A-82A1-0610EB2D1BD5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40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34354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6383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9416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8069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83271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9570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34324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33219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2019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1939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630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2B5E08D-FD59-4CF2-83C0-8E7E3CED31F7}" type="datetimeFigureOut">
              <a:rPr lang="de-AT" smtClean="0"/>
              <a:t>20.06.2023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AB1121C-4D22-452E-BDAD-1BDDC4266C0E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133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origami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freepik.com/" TargetMode="External"/><Relationship Id="rId2" Type="http://schemas.openxmlformats.org/officeDocument/2006/relationships/hyperlink" Target="https://www.pexels.com/de-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OkjaEdLy/4ascha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achmattzug auf Schachbrett">
            <a:extLst>
              <a:ext uri="{FF2B5EF4-FFF2-40B4-BE49-F238E27FC236}">
                <a16:creationId xmlns:a16="http://schemas.microsoft.com/office/drawing/2014/main" id="{CBA78CC2-C265-EFCC-0604-00B6DB46C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539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10C005-0699-18FD-E773-D5E5314C6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Schach</a:t>
            </a:r>
            <a:endParaRPr lang="de-AT" dirty="0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81DF36-03C1-9523-794D-033A6B9BE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Manuel Bodlos, Roman Lanschützer, (Maximilian Maurer)</a:t>
            </a:r>
            <a:endParaRPr lang="de-AT" dirty="0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97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achfigur, Hallensportarten, Schach, Spiele enthält.&#10;&#10;Automatisch generierte Beschreibung">
            <a:extLst>
              <a:ext uri="{FF2B5EF4-FFF2-40B4-BE49-F238E27FC236}">
                <a16:creationId xmlns:a16="http://schemas.microsoft.com/office/drawing/2014/main" id="{987F3A0F-0238-F62B-4F43-0D76D3B44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AED04-226B-8EB5-AD4F-E6493D39A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ENDE</a:t>
            </a:r>
            <a:endParaRPr lang="de-AT" dirty="0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2244E1D-6B25-38F4-257E-940B58146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>
                <a:solidFill>
                  <a:schemeClr val="bg2"/>
                </a:solidFill>
                <a:latin typeface="Jumble" panose="02000503000000020004" pitchFamily="2" charset="0"/>
              </a:rPr>
              <a:t>Danke für Ihre Aufmerksamkeit !!!</a:t>
            </a:r>
            <a:endParaRPr lang="de-AT">
              <a:solidFill>
                <a:schemeClr val="bg2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4392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033B8-159F-9923-9E55-C2B29221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94C2F1-510A-230B-E26E-C43C4146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hlinkClick r:id="rId2"/>
              </a:rPr>
              <a:t>https://www.pexels.com/de-de/</a:t>
            </a:r>
            <a:endParaRPr lang="de-AT" dirty="0"/>
          </a:p>
          <a:p>
            <a:r>
              <a:rPr lang="de-AT" dirty="0">
                <a:hlinkClick r:id="rId3"/>
              </a:rPr>
              <a:t>https://de.freepik.com/</a:t>
            </a:r>
            <a:endParaRPr lang="de-AT" dirty="0"/>
          </a:p>
        </p:txBody>
      </p:sp>
      <p:pic>
        <p:nvPicPr>
          <p:cNvPr id="5" name="Grafik 4" descr="Ein Bild, das Tastatur, Person, Klavier, Nagel enthält.&#10;&#10;Automatisch generierte Beschreibung">
            <a:extLst>
              <a:ext uri="{FF2B5EF4-FFF2-40B4-BE49-F238E27FC236}">
                <a16:creationId xmlns:a16="http://schemas.microsoft.com/office/drawing/2014/main" id="{831AFE48-363D-569F-D4A4-B5600BEA3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875" y="1573078"/>
            <a:ext cx="4949125" cy="371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336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E2596-A13D-81AE-68FE-434411FE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Projekt-Management / </a:t>
            </a:r>
            <a:br>
              <a:rPr lang="de-DE" dirty="0"/>
            </a:br>
            <a:r>
              <a:rPr lang="de-DE" dirty="0"/>
              <a:t>Source-Code-Verwaltung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77434-2952-2169-365F-27B85E523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endParaRPr lang="de-AT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267EC99-9C91-0474-D2DD-FFB448DA9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063" y="1581150"/>
            <a:ext cx="4407080" cy="22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C1E19C2-937F-55DB-DE73-E0E9C771D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19" y="4125977"/>
            <a:ext cx="3879136" cy="162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5546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83DDF-1E6D-F293-67AE-DC182EC7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„technische“ Schwerpunkte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DFF548-419D-13EE-5C5D-5EF246615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Front-End</a:t>
            </a:r>
          </a:p>
          <a:p>
            <a:pPr lvl="1"/>
            <a:r>
              <a:rPr lang="de-DE" dirty="0"/>
              <a:t>Angular</a:t>
            </a:r>
          </a:p>
          <a:p>
            <a:r>
              <a:rPr lang="de-DE" dirty="0"/>
              <a:t>Back-End</a:t>
            </a:r>
          </a:p>
          <a:p>
            <a:pPr lvl="1"/>
            <a:r>
              <a:rPr lang="de-DE" dirty="0"/>
              <a:t>Spring-Boot</a:t>
            </a:r>
          </a:p>
          <a:p>
            <a:r>
              <a:rPr lang="de-DE" dirty="0"/>
              <a:t>RESTful Web-Service</a:t>
            </a:r>
          </a:p>
          <a:p>
            <a:r>
              <a:rPr lang="de-DE" dirty="0"/>
              <a:t>JWT-Verifizierung</a:t>
            </a:r>
            <a:endParaRPr lang="de-A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73DD87-D333-83BD-3222-DBF4697A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592" y="2286000"/>
            <a:ext cx="1390772" cy="139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3AC5ECF-982F-5DAD-839C-2396D4AB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072" y="2647441"/>
            <a:ext cx="2598475" cy="66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Tful API란 무엇인가?">
            <a:extLst>
              <a:ext uri="{FF2B5EF4-FFF2-40B4-BE49-F238E27FC236}">
                <a16:creationId xmlns:a16="http://schemas.microsoft.com/office/drawing/2014/main" id="{A6F90FC4-D405-0EC6-F25A-7F0E6BF1C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5" b="17221"/>
          <a:stretch/>
        </p:blipFill>
        <p:spPr bwMode="auto">
          <a:xfrm>
            <a:off x="1371600" y="5004997"/>
            <a:ext cx="5782992" cy="185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hat is a JWT? Understanding JSON Web Tokens">
            <a:extLst>
              <a:ext uri="{FF2B5EF4-FFF2-40B4-BE49-F238E27FC236}">
                <a16:creationId xmlns:a16="http://schemas.microsoft.com/office/drawing/2014/main" id="{83E44A1C-FE81-36E5-A3E6-E011D4C18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2" b="8521"/>
          <a:stretch/>
        </p:blipFill>
        <p:spPr bwMode="auto">
          <a:xfrm>
            <a:off x="7154592" y="5004997"/>
            <a:ext cx="5037409" cy="185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3357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505DF-332A-63A4-79C5-7720D877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dirty="0"/>
              <a:t>Team / Aufgabenverteilung</a:t>
            </a:r>
            <a:br>
              <a:rPr lang="de-DE" dirty="0"/>
            </a:br>
            <a:r>
              <a:rPr lang="de-DE" dirty="0"/>
              <a:t>Manuel</a:t>
            </a:r>
            <a:endParaRPr lang="de-A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5EEAD-18B4-6930-1F1A-5D4D025C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pPr lvl="1"/>
            <a:r>
              <a:rPr lang="de-DE" sz="1800" dirty="0"/>
              <a:t>Front-End</a:t>
            </a:r>
          </a:p>
          <a:p>
            <a:pPr lvl="2"/>
            <a:r>
              <a:rPr lang="de-DE" dirty="0"/>
              <a:t>HTML für alle Pages, Buttons, Input-Felder und Images</a:t>
            </a:r>
          </a:p>
          <a:p>
            <a:pPr lvl="2"/>
            <a:r>
              <a:rPr lang="de-DE" dirty="0"/>
              <a:t>CSS für alle Pages, Buttons, Input-Felder und Images</a:t>
            </a:r>
          </a:p>
          <a:p>
            <a:pPr lvl="2"/>
            <a:r>
              <a:rPr lang="de-DE" dirty="0"/>
              <a:t>TS für die User-Verwaltung</a:t>
            </a:r>
          </a:p>
          <a:p>
            <a:pPr lvl="2"/>
            <a:r>
              <a:rPr lang="de-DE" dirty="0"/>
              <a:t>TS für die Routen-Verwaltung</a:t>
            </a:r>
          </a:p>
          <a:p>
            <a:pPr lvl="1"/>
            <a:r>
              <a:rPr lang="de-DE" sz="1800" dirty="0"/>
              <a:t>Back-End</a:t>
            </a:r>
          </a:p>
          <a:p>
            <a:pPr lvl="2"/>
            <a:r>
              <a:rPr lang="de-DE" dirty="0"/>
              <a:t>User-Verwaltung</a:t>
            </a:r>
          </a:p>
          <a:p>
            <a:pPr lvl="2"/>
            <a:r>
              <a:rPr lang="de-DE" dirty="0"/>
              <a:t>User-Endpoints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2F6D85-CE2D-A301-7418-142F93B7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41" y="2857947"/>
            <a:ext cx="5105445" cy="25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07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505DF-332A-63A4-79C5-7720D877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dirty="0"/>
              <a:t>Team / Aufgabenverteilung</a:t>
            </a:r>
            <a:br>
              <a:rPr lang="de-DE" dirty="0"/>
            </a:br>
            <a:r>
              <a:rPr lang="de-DE" dirty="0"/>
              <a:t>Roman</a:t>
            </a:r>
            <a:endParaRPr lang="de-A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5EEAD-18B4-6930-1F1A-5D4D025C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pPr lvl="1"/>
            <a:r>
              <a:rPr lang="de-DE" dirty="0"/>
              <a:t>Front-End</a:t>
            </a:r>
          </a:p>
          <a:p>
            <a:pPr lvl="2"/>
            <a:r>
              <a:rPr lang="de-DE" dirty="0"/>
              <a:t>HTML für das Schachbrett</a:t>
            </a:r>
          </a:p>
          <a:p>
            <a:pPr lvl="2"/>
            <a:r>
              <a:rPr lang="de-DE" dirty="0"/>
              <a:t>CSS für das Schachbrett</a:t>
            </a:r>
          </a:p>
          <a:p>
            <a:pPr lvl="2"/>
            <a:r>
              <a:rPr lang="de-DE" dirty="0"/>
              <a:t>TS für das Schachbrett</a:t>
            </a:r>
          </a:p>
          <a:p>
            <a:pPr lvl="1"/>
            <a:r>
              <a:rPr lang="de-DE" dirty="0"/>
              <a:t>Back-End</a:t>
            </a:r>
          </a:p>
          <a:p>
            <a:pPr lvl="2"/>
            <a:r>
              <a:rPr lang="de-DE" dirty="0"/>
              <a:t>Schachbrett-Verwaltung</a:t>
            </a:r>
          </a:p>
          <a:p>
            <a:pPr lvl="2"/>
            <a:r>
              <a:rPr lang="de-DE" dirty="0"/>
              <a:t>Schachbrett-Endpoints</a:t>
            </a:r>
          </a:p>
          <a:p>
            <a:pPr lvl="2"/>
            <a:r>
              <a:rPr lang="de-DE" dirty="0"/>
              <a:t>Single-Player Schach-KI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2F6D85-CE2D-A301-7418-142F93B7C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641" y="2960055"/>
            <a:ext cx="5105445" cy="232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513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505DF-332A-63A4-79C5-7720D877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dirty="0"/>
              <a:t>Team / Aufgabenverteilung</a:t>
            </a:r>
            <a:br>
              <a:rPr lang="de-DE" dirty="0"/>
            </a:br>
            <a:r>
              <a:rPr lang="de-DE" dirty="0"/>
              <a:t>Roman</a:t>
            </a:r>
            <a:endParaRPr lang="de-A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Inhaltsplatzhalter 5" descr="Ein Bild, das Screenshot, Spiele, Schach, Quadrat enthält.&#10;&#10;Automatisch generierte Beschreibung">
            <a:extLst>
              <a:ext uri="{FF2B5EF4-FFF2-40B4-BE49-F238E27FC236}">
                <a16:creationId xmlns:a16="http://schemas.microsoft.com/office/drawing/2014/main" id="{1330AF7D-2185-F42A-B53B-9621FE902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78" y="2290893"/>
            <a:ext cx="8161643" cy="4076570"/>
          </a:xfrm>
        </p:spPr>
      </p:pic>
    </p:spTree>
    <p:extLst>
      <p:ext uri="{BB962C8B-B14F-4D97-AF65-F5344CB8AC3E}">
        <p14:creationId xmlns:p14="http://schemas.microsoft.com/office/powerpoint/2010/main" val="19912957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505DF-332A-63A4-79C5-7720D8771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dirty="0"/>
              <a:t>Team / Aufgabenverteilung</a:t>
            </a:r>
            <a:br>
              <a:rPr lang="de-DE" dirty="0"/>
            </a:br>
            <a:r>
              <a:rPr lang="de-DE" dirty="0"/>
              <a:t>Maxi</a:t>
            </a:r>
            <a:endParaRPr lang="de-A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5EEAD-18B4-6930-1F1A-5D4D025C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pPr lvl="1"/>
            <a:r>
              <a:rPr lang="de-AT" dirty="0"/>
              <a:t>war auch dabei</a:t>
            </a:r>
          </a:p>
        </p:txBody>
      </p:sp>
    </p:spTree>
    <p:extLst>
      <p:ext uri="{BB962C8B-B14F-4D97-AF65-F5344CB8AC3E}">
        <p14:creationId xmlns:p14="http://schemas.microsoft.com/office/powerpoint/2010/main" val="41559398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A490DF-750E-A754-B546-75C8399F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und deren Lösungen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48A66-A0BD-8AB7-4C4B-FDF3FEDA9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WEB SOCKETS🤣</a:t>
            </a:r>
          </a:p>
          <a:p>
            <a:r>
              <a:rPr lang="de-DE" dirty="0"/>
              <a:t>Spring-Boot JWT-Verifizierung</a:t>
            </a:r>
          </a:p>
          <a:p>
            <a:pPr lvl="1"/>
            <a:r>
              <a:rPr lang="de-DE" dirty="0"/>
              <a:t>Probleme</a:t>
            </a:r>
          </a:p>
          <a:p>
            <a:pPr lvl="2"/>
            <a:r>
              <a:rPr lang="de-DE" dirty="0"/>
              <a:t>Jakarta-Annotationen</a:t>
            </a:r>
          </a:p>
          <a:p>
            <a:pPr lvl="2"/>
            <a:r>
              <a:rPr lang="de-DE" dirty="0"/>
              <a:t>Jakarta-Klassen</a:t>
            </a:r>
          </a:p>
          <a:p>
            <a:pPr lvl="1"/>
            <a:r>
              <a:rPr lang="de-DE" dirty="0"/>
              <a:t>Lösungen</a:t>
            </a:r>
          </a:p>
          <a:p>
            <a:pPr lvl="2"/>
            <a:r>
              <a:rPr lang="de-DE" dirty="0"/>
              <a:t>Authentication anhand der auth0-Bibliothek</a:t>
            </a:r>
          </a:p>
          <a:p>
            <a:r>
              <a:rPr lang="de-DE" dirty="0"/>
              <a:t>Angular Type-Script-Errors</a:t>
            </a:r>
          </a:p>
          <a:p>
            <a:pPr lvl="1"/>
            <a:r>
              <a:rPr lang="de-DE" dirty="0"/>
              <a:t>@ts-ignore</a:t>
            </a:r>
          </a:p>
          <a:p>
            <a:r>
              <a:rPr lang="de-DE" dirty="0"/>
              <a:t>GIT</a:t>
            </a:r>
          </a:p>
        </p:txBody>
      </p:sp>
      <p:pic>
        <p:nvPicPr>
          <p:cNvPr id="5" name="Grafik 4" descr="Ein Bild, das Zeichnung, Stuhl, Entwurf, Mobiliar enthält.&#10;&#10;Automatisch generierte Beschreibung">
            <a:extLst>
              <a:ext uri="{FF2B5EF4-FFF2-40B4-BE49-F238E27FC236}">
                <a16:creationId xmlns:a16="http://schemas.microsoft.com/office/drawing/2014/main" id="{76A869D4-91C9-E3E3-421D-100A4672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1695450"/>
            <a:ext cx="4171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20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96EAE-09B7-F805-6210-91FAAD8E4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Life-Demo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64EDF4-E709-1791-B5F3-70839E0A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Trello</a:t>
            </a:r>
          </a:p>
          <a:p>
            <a:pPr lvl="1"/>
            <a:r>
              <a:rPr lang="de-AT" dirty="0">
                <a:hlinkClick r:id="rId3"/>
              </a:rPr>
              <a:t>https://trello.com/b/OkjaEdLy/4aschach</a:t>
            </a:r>
            <a:r>
              <a:rPr lang="de-DE" dirty="0"/>
              <a:t> </a:t>
            </a:r>
          </a:p>
          <a:p>
            <a:r>
              <a:rPr lang="de-AT" dirty="0"/>
              <a:t>Projekt</a:t>
            </a:r>
          </a:p>
          <a:p>
            <a:pPr lvl="1"/>
            <a:r>
              <a:rPr lang="de-AT" dirty="0"/>
              <a:t>Front-End</a:t>
            </a:r>
          </a:p>
          <a:p>
            <a:pPr lvl="1"/>
            <a:r>
              <a:rPr lang="de-AT" dirty="0"/>
              <a:t>Back-End</a:t>
            </a:r>
          </a:p>
        </p:txBody>
      </p:sp>
      <p:pic>
        <p:nvPicPr>
          <p:cNvPr id="7" name="Grafik 6" descr="Ein Bild, das Mikrofon, Text, Audiogeräte, Schild enthält.&#10;&#10;Automatisch generierte Beschreibung">
            <a:extLst>
              <a:ext uri="{FF2B5EF4-FFF2-40B4-BE49-F238E27FC236}">
                <a16:creationId xmlns:a16="http://schemas.microsoft.com/office/drawing/2014/main" id="{3329F889-FEF9-F6F5-C61D-5A9C29AB0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78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usschnitt">
  <a:themeElements>
    <a:clrScheme name="Ausschnitt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usschnitt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Ausschnit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Ausschnitt</Template>
  <TotalTime>0</TotalTime>
  <Words>165</Words>
  <Application>Microsoft Office PowerPoint</Application>
  <PresentationFormat>Breitbild</PresentationFormat>
  <Paragraphs>60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Calibri</vt:lpstr>
      <vt:lpstr>Franklin Gothic Book</vt:lpstr>
      <vt:lpstr>Jumble</vt:lpstr>
      <vt:lpstr>Ausschnitt</vt:lpstr>
      <vt:lpstr>Schach</vt:lpstr>
      <vt:lpstr>Projekt-Management /  Source-Code-Verwaltung</vt:lpstr>
      <vt:lpstr>„technische“ Schwerpunkte</vt:lpstr>
      <vt:lpstr>Team / Aufgabenverteilung Manuel</vt:lpstr>
      <vt:lpstr>Team / Aufgabenverteilung Roman</vt:lpstr>
      <vt:lpstr>Team / Aufgabenverteilung Roman</vt:lpstr>
      <vt:lpstr>Team / Aufgabenverteilung Maxi</vt:lpstr>
      <vt:lpstr>Probleme und deren Lösungen</vt:lpstr>
      <vt:lpstr>Life-Demo</vt:lpstr>
      <vt:lpstr>ENDE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Schach</dc:title>
  <dc:creator>BODLOS Manuel</dc:creator>
  <cp:lastModifiedBy>LANSCHUETZER Roman</cp:lastModifiedBy>
  <cp:revision>32</cp:revision>
  <dcterms:created xsi:type="dcterms:W3CDTF">2023-06-08T13:01:14Z</dcterms:created>
  <dcterms:modified xsi:type="dcterms:W3CDTF">2023-06-20T08:37:41Z</dcterms:modified>
</cp:coreProperties>
</file>